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64" r:id="rId3"/>
    <p:sldId id="259" r:id="rId4"/>
    <p:sldId id="272" r:id="rId5"/>
    <p:sldId id="278" r:id="rId6"/>
    <p:sldId id="280" r:id="rId7"/>
  </p:sldIdLst>
  <p:sldSz cx="9144000" cy="5143500" type="screen16x9"/>
  <p:notesSz cx="6858000" cy="9144000"/>
  <p:embeddedFontLst>
    <p:embeddedFont>
      <p:font typeface="Josefin Sans" pitchFamily="2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verpass Black" panose="020B0604020202020204" charset="-52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2F0AF-7037-4471-833B-E31C526C73EE}">
  <a:tblStyle styleId="{D272F0AF-7037-4471-833B-E31C526C73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a75a9251e8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a75a9251e8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8" r:id="rId5"/>
    <p:sldLayoutId id="2147483664" r:id="rId6"/>
    <p:sldLayoutId id="2147483671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509194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Unusual ways of getting around 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561794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Svetlichnaya Alina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—Life</a:t>
            </a:r>
            <a:endParaRPr dirty="0"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Everyone has his own way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ture Picture Library Detail of totora reed boat in Uros Floating reed  Islands, Lake Titicaca, Peru 2006. - Juan Manuel Borrero">
            <a:extLst>
              <a:ext uri="{FF2B5EF4-FFF2-40B4-BE49-F238E27FC236}">
                <a16:creationId xmlns:a16="http://schemas.microsoft.com/office/drawing/2014/main" id="{59D65691-A008-42D1-A20A-81D86D440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55" y="85623"/>
            <a:ext cx="3432175" cy="5143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770806" y="2458946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Totora reed boats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535623-F63F-45F3-A5A5-96B3424CD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21" y="12042"/>
            <a:ext cx="9144000" cy="5143500"/>
          </a:xfrm>
          <a:prstGeom prst="rect">
            <a:avLst/>
          </a:prstGeom>
        </p:spPr>
      </p:pic>
      <p:pic>
        <p:nvPicPr>
          <p:cNvPr id="2535" name="Google Shape;2535;p54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11198698">
            <a:off x="-1470840" y="4052810"/>
            <a:ext cx="2932111" cy="194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537" name="Google Shape;2537;p54"/>
          <p:cNvSpPr/>
          <p:nvPr/>
        </p:nvSpPr>
        <p:spPr>
          <a:xfrm rot="3780533">
            <a:off x="8011449" y="-595863"/>
            <a:ext cx="2265068" cy="216582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8" name="Google Shape;2538;p54"/>
          <p:cNvGrpSpPr/>
          <p:nvPr/>
        </p:nvGrpSpPr>
        <p:grpSpPr>
          <a:xfrm rot="-8099954">
            <a:off x="-208205" y="-668214"/>
            <a:ext cx="1344367" cy="1995327"/>
            <a:chOff x="272875" y="1527563"/>
            <a:chExt cx="255950" cy="455000"/>
          </a:xfrm>
        </p:grpSpPr>
        <p:sp>
          <p:nvSpPr>
            <p:cNvPr id="2539" name="Google Shape;2539;p5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3482;p71">
            <a:extLst>
              <a:ext uri="{FF2B5EF4-FFF2-40B4-BE49-F238E27FC236}">
                <a16:creationId xmlns:a16="http://schemas.microsoft.com/office/drawing/2014/main" id="{2D9E0021-47A0-4773-A79A-B3BC052D56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99805">
            <a:off x="-436572" y="3292093"/>
            <a:ext cx="1214091" cy="326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60"/>
          <p:cNvSpPr txBox="1">
            <a:spLocks noGrp="1"/>
          </p:cNvSpPr>
          <p:nvPr>
            <p:ph type="ctrTitle"/>
          </p:nvPr>
        </p:nvSpPr>
        <p:spPr>
          <a:xfrm>
            <a:off x="735750" y="31587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Swimming bus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5A373F-BDA4-4E31-9558-23E31983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43" y="893675"/>
            <a:ext cx="5468313" cy="4101235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Экран (16:9)</PresentationFormat>
  <Paragraphs>7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Josefin Sans</vt:lpstr>
      <vt:lpstr>Open Sans</vt:lpstr>
      <vt:lpstr>Overpass Black</vt:lpstr>
      <vt:lpstr>Aqua Marketing Plan by Slidego</vt:lpstr>
      <vt:lpstr>Unusual ways of getting around </vt:lpstr>
      <vt:lpstr>—Life</vt:lpstr>
      <vt:lpstr>Totora reed boats</vt:lpstr>
      <vt:lpstr>Презентация PowerPoint</vt:lpstr>
      <vt:lpstr>Swimming bus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Unusual ways of getting around </dc:title>
  <cp:lastModifiedBy>Чернухин Виктор Сергеевич</cp:lastModifiedBy>
  <cp:revision>1</cp:revision>
  <dcterms:modified xsi:type="dcterms:W3CDTF">2021-11-19T20:27:09Z</dcterms:modified>
</cp:coreProperties>
</file>